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08"/>
    <p:restoredTop sz="94586"/>
  </p:normalViewPr>
  <p:slideViewPr>
    <p:cSldViewPr snapToGrid="0" snapToObjects="1">
      <p:cViewPr varScale="1">
        <p:scale>
          <a:sx n="105" d="100"/>
          <a:sy n="105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258511-2E64-D04D-877B-C0B1351CC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E7B5710-7A38-6244-86CC-E86F6320A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A3B7F6-6C7A-A543-8F3C-DBE951AE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C855-C1C3-614B-8ECD-7B7F275DF77A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20A353-61EE-1144-92B1-084E09EC0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33432C-954E-784E-A986-F30B6B239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0167-B24E-4B4A-82C2-8542F5F13B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9906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03CC58-F1D8-AC42-855D-A0D68CFE2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E5A5C1-13DE-6C41-8695-C393FAEAE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2F2A0F-511F-234D-A5F5-B6EB91F51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C855-C1C3-614B-8ECD-7B7F275DF77A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BDCFDB-2134-604B-BA7B-B44F71709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8EBE6A-E397-B442-BEEC-E558B02B8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0167-B24E-4B4A-82C2-8542F5F13B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16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90CAA64-A1F9-9E43-9CD1-774E0F76C0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54DEDAF-D4F5-6C48-B169-1BE1272DC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773D05-5BE9-1E47-A6EF-B8DE8087F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C855-C1C3-614B-8ECD-7B7F275DF77A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C5754E-7014-B34C-A7DF-98B4F9878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3C01C0-A5E1-B641-9751-3F7B96F7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0167-B24E-4B4A-82C2-8542F5F13B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0338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F28AF9-5D6F-E844-B717-CAFD328A3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CD258B-151D-BB42-AD2C-B38BF8CED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11B038-3937-5441-8CD6-CE0EF48E2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C855-C1C3-614B-8ECD-7B7F275DF77A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2DE6C3-E7D8-304B-A7AD-092761B07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26943C-7272-E24C-A5CE-7F32718AB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0167-B24E-4B4A-82C2-8542F5F13B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517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EF0E07-E8DC-864C-9408-DABD0DE80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8C9ABC-93E2-6740-99C7-7A13BF487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5CFD30-893E-9C48-AB94-1BF3827D2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C855-C1C3-614B-8ECD-7B7F275DF77A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381518-9F0B-E148-A386-B25AE446C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FC9FF3-A75C-0D4D-B63D-5393AB77B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0167-B24E-4B4A-82C2-8542F5F13B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072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FAB094-CB77-3746-B231-CBCD1D9F4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C2CB96-94DC-744B-A41A-9C61738AC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53262C-FE7B-674D-ACAB-B043C48D2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6BBD18-0354-1044-A3B8-6D8394658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C855-C1C3-614B-8ECD-7B7F275DF77A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AE9B5E-203C-FA47-8A3C-FDAA82A1D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BCF549-A519-F648-B727-CF9FD3840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0167-B24E-4B4A-82C2-8542F5F13B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210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69B72-9D0E-AD4C-BE97-451BCCC75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C5C424-015F-6B4E-AF11-7F2D1B304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D99F05C-4620-C14D-ABC2-65BE5351A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89AF9F0-8872-9A49-A45F-3EE9A9C28D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4836AB9-F328-844D-8BA3-A5F70DD25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836E634-54FD-184F-BB8C-9A0564E12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C855-C1C3-614B-8ECD-7B7F275DF77A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BCF59C2-1301-A14D-9D27-B967AE47C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A32DE16-595E-1744-A224-BC48C7DDE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0167-B24E-4B4A-82C2-8542F5F13B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77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592763-C5CB-E14E-98E3-4274D43A0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30F5919-57B5-8D4F-BB6D-294A18C3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C855-C1C3-614B-8ECD-7B7F275DF77A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C0F9CB-1EB7-114F-AEDB-FE7BFF553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81B42D1-57F3-CE4B-A621-C74B3BEC0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0167-B24E-4B4A-82C2-8542F5F13B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11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D10B7A5-790E-7042-ACF7-8AC08D74D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C855-C1C3-614B-8ECD-7B7F275DF77A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0B55C52-6B33-6A4A-9AF9-F5D21BF67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2BA8388-02FA-8E4B-A644-3E514B9F7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0167-B24E-4B4A-82C2-8542F5F13B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6214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93A03E-65F3-AB4E-81AB-81FEA19D3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F2C9E4-6FBA-E54B-A421-CA031F78A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7A36E13-0031-5C4A-9FF3-45A238435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F8D63F-4BCB-9649-8055-129D28370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C855-C1C3-614B-8ECD-7B7F275DF77A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F07FE4-23BB-9D47-AD6D-3ACFC0556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A506BA-47E1-6F4C-9052-59759422F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0167-B24E-4B4A-82C2-8542F5F13B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5165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817E97-568C-C34F-AC08-F7756502A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08A52BA-3F8A-754E-B680-5AC71A445F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C40714-DD40-1A4F-B9E0-E686BBCB6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87B0CF-0751-614F-A1A5-191CF9927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C855-C1C3-614B-8ECD-7B7F275DF77A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1E2BA7-6859-6C4E-B412-901E7C730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1C2E0E-A33F-F640-99B0-A05BF247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0167-B24E-4B4A-82C2-8542F5F13B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0088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1A8C7CE-D1D9-C94C-933F-9699CEE0E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27961E-6123-0745-9ACD-44B699766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1CAF8C-62FB-F544-B35D-452AA9174B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4C855-C1C3-614B-8ECD-7B7F275DF77A}" type="datetimeFigureOut">
              <a:rPr lang="es-MX" smtClean="0"/>
              <a:t>26/11/2019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38D380-3D1D-0E4B-8461-C0B5C92A5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0F5414-F5DC-8F4F-A320-D4B8079FD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0167-B24E-4B4A-82C2-8542F5F13B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585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705D27C-2F26-3546-99BA-047BFF6E0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69" y="146191"/>
            <a:ext cx="2201636" cy="1005472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08CA4A97-9086-1645-9CC0-E79A1DEE5A4F}"/>
              </a:ext>
            </a:extLst>
          </p:cNvPr>
          <p:cNvSpPr txBox="1"/>
          <p:nvPr/>
        </p:nvSpPr>
        <p:spPr>
          <a:xfrm>
            <a:off x="2350487" y="2408134"/>
            <a:ext cx="7578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/>
              <a:t>PROPUESTA 1 PARA PORTADA DE PRESENTACIÓN DEL FORO ACADÉMICO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D77FAA1D-D7D6-5B4F-A36A-B09C2FC5B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91035"/>
            <a:ext cx="12192000" cy="953111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9FA44EBC-640D-9847-8C01-D733C23C78F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131648" y="6035256"/>
            <a:ext cx="509091" cy="720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7FA3BAB-2D6F-473E-A2D9-A2DDA5769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888" y="5998578"/>
            <a:ext cx="702416" cy="72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DD11411-BFCA-40EA-B3EA-3DF6E24DC0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4535" y="6019931"/>
            <a:ext cx="608511" cy="72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1C7FCB4-25FF-4578-A536-832B00A1AC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7071" y="5998578"/>
            <a:ext cx="682560" cy="72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54F7F0F-AED1-43BF-85CB-9718D22382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6976" y="6041263"/>
            <a:ext cx="341317" cy="720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B15F575-A039-4A7A-9323-1BEB640366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12016" y="6019931"/>
            <a:ext cx="569180" cy="7200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7ED5B388-BD6A-4B2F-95BB-6638FF84E9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8247" y="93617"/>
            <a:ext cx="875020" cy="954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A9862BE-0812-4813-8E60-EF3391FDD9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24384" y="6007590"/>
            <a:ext cx="588070" cy="720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476B85B-297E-4CB2-8314-686FAD0549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77080" y="6035256"/>
            <a:ext cx="106709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30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A99EF8C-FB6A-A941-AE23-D637CE2B5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426" y="152561"/>
            <a:ext cx="5086351" cy="83611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6E2FC39-F504-E344-898B-CD1AE1BDC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548" y="152561"/>
            <a:ext cx="839596" cy="83611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BBD2A73-2D30-3D42-97BF-316F896A7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91035"/>
            <a:ext cx="12192000" cy="95311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7D14EC2-78AD-F440-A8A0-C7D304A816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247" y="93617"/>
            <a:ext cx="875020" cy="954000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BA70276A-4AA4-424C-A0CE-97EDEEEF1B86}"/>
              </a:ext>
            </a:extLst>
          </p:cNvPr>
          <p:cNvSpPr txBox="1"/>
          <p:nvPr/>
        </p:nvSpPr>
        <p:spPr>
          <a:xfrm>
            <a:off x="2350487" y="2408134"/>
            <a:ext cx="7578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/>
              <a:t>PROPUESTA 2 PARA PORTADA DE PRESENTACIÓN DEL FORO ACADÉMICO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69A7FDB-745B-419E-9465-20C757EBA7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131648" y="6035256"/>
            <a:ext cx="509091" cy="7200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21DCD86F-F36F-4B94-B50F-9394E48EAA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888" y="5998578"/>
            <a:ext cx="702416" cy="72000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55B5B71F-4414-488D-BC63-8A2EB3C271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4535" y="6019931"/>
            <a:ext cx="608511" cy="72000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E31775D6-07AA-42F2-8637-E18117E528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7071" y="5998578"/>
            <a:ext cx="682560" cy="7200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E032A04-283A-481B-B51C-6A646BB08E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06976" y="6041263"/>
            <a:ext cx="341317" cy="720000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0026D7DE-4AE1-44B4-829C-C3E6432311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12016" y="6019931"/>
            <a:ext cx="569180" cy="720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B309F8E-734B-44C6-BA98-DFEF89E0B3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24384" y="6007590"/>
            <a:ext cx="588070" cy="7200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0E496E5-9606-43BF-8DD7-4A2543D48EC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77080" y="6035256"/>
            <a:ext cx="106709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214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{0AB13D9C-95E5-D242-9865-077A4E6FD71A}tf10001063</Template>
  <TotalTime>73</TotalTime>
  <Words>18</Words>
  <Application>Microsoft Office PowerPoint</Application>
  <PresentationFormat>Panorámica</PresentationFormat>
  <Paragraphs>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Anonymous</cp:lastModifiedBy>
  <cp:revision>10</cp:revision>
  <dcterms:created xsi:type="dcterms:W3CDTF">2019-11-26T16:17:28Z</dcterms:created>
  <dcterms:modified xsi:type="dcterms:W3CDTF">2019-11-26T23:29:44Z</dcterms:modified>
</cp:coreProperties>
</file>